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0" d="100"/>
          <a:sy n="70" d="100"/>
        </p:scale>
        <p:origin x="138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2CFB9615-15C9-4BAD-BA4D-DC3B9B8CB06B}" type="datetimeFigureOut">
              <a:rPr lang="ar-IQ" smtClean="0"/>
              <a:t>05/04/1440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71CD58A-975B-453B-9144-51F822D11799}" type="slidenum">
              <a:rPr lang="ar-IQ" smtClean="0"/>
              <a:t>‹#›</a:t>
            </a:fld>
            <a:endParaRPr lang="ar-IQ"/>
          </a:p>
        </p:txBody>
      </p:sp>
    </p:spTree>
    <p:extLst>
      <p:ext uri="{BB962C8B-B14F-4D97-AF65-F5344CB8AC3E}">
        <p14:creationId xmlns:p14="http://schemas.microsoft.com/office/powerpoint/2010/main" val="3434523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CFB9615-15C9-4BAD-BA4D-DC3B9B8CB06B}" type="datetimeFigureOut">
              <a:rPr lang="ar-IQ" smtClean="0"/>
              <a:t>05/04/1440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71CD58A-975B-453B-9144-51F822D11799}" type="slidenum">
              <a:rPr lang="ar-IQ" smtClean="0"/>
              <a:t>‹#›</a:t>
            </a:fld>
            <a:endParaRPr lang="ar-IQ"/>
          </a:p>
        </p:txBody>
      </p:sp>
    </p:spTree>
    <p:extLst>
      <p:ext uri="{BB962C8B-B14F-4D97-AF65-F5344CB8AC3E}">
        <p14:creationId xmlns:p14="http://schemas.microsoft.com/office/powerpoint/2010/main" val="3284346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CFB9615-15C9-4BAD-BA4D-DC3B9B8CB06B}" type="datetimeFigureOut">
              <a:rPr lang="ar-IQ" smtClean="0"/>
              <a:t>05/04/1440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71CD58A-975B-453B-9144-51F822D11799}" type="slidenum">
              <a:rPr lang="ar-IQ" smtClean="0"/>
              <a:t>‹#›</a:t>
            </a:fld>
            <a:endParaRPr lang="ar-IQ"/>
          </a:p>
        </p:txBody>
      </p:sp>
    </p:spTree>
    <p:extLst>
      <p:ext uri="{BB962C8B-B14F-4D97-AF65-F5344CB8AC3E}">
        <p14:creationId xmlns:p14="http://schemas.microsoft.com/office/powerpoint/2010/main" val="86005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CFB9615-15C9-4BAD-BA4D-DC3B9B8CB06B}" type="datetimeFigureOut">
              <a:rPr lang="ar-IQ" smtClean="0"/>
              <a:t>05/04/1440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71CD58A-975B-453B-9144-51F822D11799}" type="slidenum">
              <a:rPr lang="ar-IQ" smtClean="0"/>
              <a:t>‹#›</a:t>
            </a:fld>
            <a:endParaRPr lang="ar-IQ"/>
          </a:p>
        </p:txBody>
      </p:sp>
    </p:spTree>
    <p:extLst>
      <p:ext uri="{BB962C8B-B14F-4D97-AF65-F5344CB8AC3E}">
        <p14:creationId xmlns:p14="http://schemas.microsoft.com/office/powerpoint/2010/main" val="2748853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CFB9615-15C9-4BAD-BA4D-DC3B9B8CB06B}" type="datetimeFigureOut">
              <a:rPr lang="ar-IQ" smtClean="0"/>
              <a:t>05/04/1440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71CD58A-975B-453B-9144-51F822D11799}" type="slidenum">
              <a:rPr lang="ar-IQ" smtClean="0"/>
              <a:t>‹#›</a:t>
            </a:fld>
            <a:endParaRPr lang="ar-IQ"/>
          </a:p>
        </p:txBody>
      </p:sp>
    </p:spTree>
    <p:extLst>
      <p:ext uri="{BB962C8B-B14F-4D97-AF65-F5344CB8AC3E}">
        <p14:creationId xmlns:p14="http://schemas.microsoft.com/office/powerpoint/2010/main" val="2069611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2CFB9615-15C9-4BAD-BA4D-DC3B9B8CB06B}" type="datetimeFigureOut">
              <a:rPr lang="ar-IQ" smtClean="0"/>
              <a:t>05/04/1440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71CD58A-975B-453B-9144-51F822D11799}" type="slidenum">
              <a:rPr lang="ar-IQ" smtClean="0"/>
              <a:t>‹#›</a:t>
            </a:fld>
            <a:endParaRPr lang="ar-IQ"/>
          </a:p>
        </p:txBody>
      </p:sp>
    </p:spTree>
    <p:extLst>
      <p:ext uri="{BB962C8B-B14F-4D97-AF65-F5344CB8AC3E}">
        <p14:creationId xmlns:p14="http://schemas.microsoft.com/office/powerpoint/2010/main" val="2123062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2CFB9615-15C9-4BAD-BA4D-DC3B9B8CB06B}" type="datetimeFigureOut">
              <a:rPr lang="ar-IQ" smtClean="0"/>
              <a:t>05/04/1440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971CD58A-975B-453B-9144-51F822D11799}" type="slidenum">
              <a:rPr lang="ar-IQ" smtClean="0"/>
              <a:t>‹#›</a:t>
            </a:fld>
            <a:endParaRPr lang="ar-IQ"/>
          </a:p>
        </p:txBody>
      </p:sp>
    </p:spTree>
    <p:extLst>
      <p:ext uri="{BB962C8B-B14F-4D97-AF65-F5344CB8AC3E}">
        <p14:creationId xmlns:p14="http://schemas.microsoft.com/office/powerpoint/2010/main" val="1939717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2CFB9615-15C9-4BAD-BA4D-DC3B9B8CB06B}" type="datetimeFigureOut">
              <a:rPr lang="ar-IQ" smtClean="0"/>
              <a:t>05/04/1440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971CD58A-975B-453B-9144-51F822D11799}" type="slidenum">
              <a:rPr lang="ar-IQ" smtClean="0"/>
              <a:t>‹#›</a:t>
            </a:fld>
            <a:endParaRPr lang="ar-IQ"/>
          </a:p>
        </p:txBody>
      </p:sp>
    </p:spTree>
    <p:extLst>
      <p:ext uri="{BB962C8B-B14F-4D97-AF65-F5344CB8AC3E}">
        <p14:creationId xmlns:p14="http://schemas.microsoft.com/office/powerpoint/2010/main" val="2935022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CFB9615-15C9-4BAD-BA4D-DC3B9B8CB06B}" type="datetimeFigureOut">
              <a:rPr lang="ar-IQ" smtClean="0"/>
              <a:t>05/04/1440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971CD58A-975B-453B-9144-51F822D11799}" type="slidenum">
              <a:rPr lang="ar-IQ" smtClean="0"/>
              <a:t>‹#›</a:t>
            </a:fld>
            <a:endParaRPr lang="ar-IQ"/>
          </a:p>
        </p:txBody>
      </p:sp>
    </p:spTree>
    <p:extLst>
      <p:ext uri="{BB962C8B-B14F-4D97-AF65-F5344CB8AC3E}">
        <p14:creationId xmlns:p14="http://schemas.microsoft.com/office/powerpoint/2010/main" val="839116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CFB9615-15C9-4BAD-BA4D-DC3B9B8CB06B}" type="datetimeFigureOut">
              <a:rPr lang="ar-IQ" smtClean="0"/>
              <a:t>05/04/1440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71CD58A-975B-453B-9144-51F822D11799}" type="slidenum">
              <a:rPr lang="ar-IQ" smtClean="0"/>
              <a:t>‹#›</a:t>
            </a:fld>
            <a:endParaRPr lang="ar-IQ"/>
          </a:p>
        </p:txBody>
      </p:sp>
    </p:spTree>
    <p:extLst>
      <p:ext uri="{BB962C8B-B14F-4D97-AF65-F5344CB8AC3E}">
        <p14:creationId xmlns:p14="http://schemas.microsoft.com/office/powerpoint/2010/main" val="3320529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CFB9615-15C9-4BAD-BA4D-DC3B9B8CB06B}" type="datetimeFigureOut">
              <a:rPr lang="ar-IQ" smtClean="0"/>
              <a:t>05/04/1440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71CD58A-975B-453B-9144-51F822D11799}" type="slidenum">
              <a:rPr lang="ar-IQ" smtClean="0"/>
              <a:t>‹#›</a:t>
            </a:fld>
            <a:endParaRPr lang="ar-IQ"/>
          </a:p>
        </p:txBody>
      </p:sp>
    </p:spTree>
    <p:extLst>
      <p:ext uri="{BB962C8B-B14F-4D97-AF65-F5344CB8AC3E}">
        <p14:creationId xmlns:p14="http://schemas.microsoft.com/office/powerpoint/2010/main" val="1789674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CFB9615-15C9-4BAD-BA4D-DC3B9B8CB06B}" type="datetimeFigureOut">
              <a:rPr lang="ar-IQ" smtClean="0"/>
              <a:t>05/04/1440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71CD58A-975B-453B-9144-51F822D11799}" type="slidenum">
              <a:rPr lang="ar-IQ" smtClean="0"/>
              <a:t>‹#›</a:t>
            </a:fld>
            <a:endParaRPr lang="ar-IQ"/>
          </a:p>
        </p:txBody>
      </p:sp>
    </p:spTree>
    <p:extLst>
      <p:ext uri="{BB962C8B-B14F-4D97-AF65-F5344CB8AC3E}">
        <p14:creationId xmlns:p14="http://schemas.microsoft.com/office/powerpoint/2010/main" val="25653257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المحاضرة الرابعة</a:t>
            </a:r>
            <a:br>
              <a:rPr lang="ar-IQ" dirty="0" smtClean="0"/>
            </a:br>
            <a:r>
              <a:rPr lang="ar-IQ" dirty="0" smtClean="0"/>
              <a:t>البرامج البنائية</a:t>
            </a:r>
            <a:endParaRPr lang="ar-IQ" dirty="0"/>
          </a:p>
        </p:txBody>
      </p:sp>
      <p:sp>
        <p:nvSpPr>
          <p:cNvPr id="3" name="عنصر نائب للمحتوى 2"/>
          <p:cNvSpPr>
            <a:spLocks noGrp="1"/>
          </p:cNvSpPr>
          <p:nvPr>
            <p:ph idx="1"/>
          </p:nvPr>
        </p:nvSpPr>
        <p:spPr/>
        <p:txBody>
          <a:bodyPr/>
          <a:lstStyle/>
          <a:p>
            <a:pPr algn="just"/>
            <a:r>
              <a:rPr lang="ar-IQ" dirty="0" smtClean="0"/>
              <a:t>تعد التمارين البنائية في نظر كثير من العاملين في مجال رفع الاثقال من الامور المهمة جدافي عملية الاعداد , كما يرى البعض الاخر ان التمارين البنائية هي لعبة مستقلة لها اصولها وخواصها تجسد عظمة الخالق في اظهار الحمال في جسم الانسان , فهي ليست استعراض لعضلات الجسم امام الجمهور فقط بل هي تكسب الجسم صحة جيدة وقواما سليما وثقة عالية فهي تزيد عضلات الجسم نموا وتناسقا وقوة كما انها تحسن الاجهزة الوظيفية للانسان .</a:t>
            </a:r>
          </a:p>
          <a:p>
            <a:pPr marL="0" indent="0">
              <a:buNone/>
            </a:pPr>
            <a:endParaRPr lang="ar-IQ" dirty="0" smtClean="0"/>
          </a:p>
          <a:p>
            <a:endParaRPr lang="ar-IQ" dirty="0"/>
          </a:p>
        </p:txBody>
      </p:sp>
    </p:spTree>
    <p:extLst>
      <p:ext uri="{BB962C8B-B14F-4D97-AF65-F5344CB8AC3E}">
        <p14:creationId xmlns:p14="http://schemas.microsoft.com/office/powerpoint/2010/main" val="2629265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just"/>
            <a:r>
              <a:rPr lang="ar-IQ" dirty="0" smtClean="0"/>
              <a:t>أضافة الى انه من حلال هذه اللعبة يتم اخفاء العديد من العيوب الجسمية , حيث يرى العالم النفسي (ادلر) ان معظم الاضطرابات النفسية ترجع الى القصور البدني . هناك اساليب كثيرة في تدريبات هذة اللعبة تخضع معظمها الى اساليب فردية تؤدي الى الخبرة والتجربة الطويلة دورا كبيرا فيها ولا يوجد اسلوب موحد في عملية التدريب وخصوصا بالنسبة للمستويات المتقدمه . وسوف نعرض مجموعة مختاره من البرامج البنائية والتي تؤدى </a:t>
            </a:r>
          </a:p>
          <a:p>
            <a:pPr marL="0" indent="0">
              <a:buNone/>
            </a:pPr>
            <a:endParaRPr lang="ar-IQ" dirty="0" smtClean="0"/>
          </a:p>
          <a:p>
            <a:endParaRPr lang="ar-IQ" dirty="0"/>
          </a:p>
        </p:txBody>
      </p:sp>
    </p:spTree>
    <p:extLst>
      <p:ext uri="{BB962C8B-B14F-4D97-AF65-F5344CB8AC3E}">
        <p14:creationId xmlns:p14="http://schemas.microsoft.com/office/powerpoint/2010/main" val="37157249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marL="0" indent="0" algn="just">
              <a:buNone/>
            </a:pPr>
            <a:r>
              <a:rPr lang="ar-IQ" dirty="0" smtClean="0"/>
              <a:t>بالتسلسل وتباعا لبتدا من البرنامج رقم واحد وحتى رقم خمسة وقد تم وضع البرامج بتجانس وانسجام لمعظم مناطق الجسم مع مراعاة ما يلي :</a:t>
            </a:r>
          </a:p>
          <a:p>
            <a:pPr marL="0" indent="0" algn="just">
              <a:buNone/>
            </a:pPr>
            <a:r>
              <a:rPr lang="ar-IQ" dirty="0" smtClean="0"/>
              <a:t>1- يؤدى البرنامج من (4-7) مرات اسبوعيا</a:t>
            </a:r>
          </a:p>
          <a:p>
            <a:pPr marL="0" indent="0" algn="just">
              <a:buNone/>
            </a:pPr>
            <a:r>
              <a:rPr lang="ar-IQ" dirty="0" smtClean="0"/>
              <a:t>2- يكون تكرار الاداء لكل تمرين من (6-12)</a:t>
            </a:r>
          </a:p>
          <a:p>
            <a:pPr marL="0" indent="0" algn="just">
              <a:buNone/>
            </a:pPr>
            <a:r>
              <a:rPr lang="ar-IQ" dirty="0" smtClean="0"/>
              <a:t>3- يعاد الاداء لكل تمرين (2-4) مرات</a:t>
            </a:r>
          </a:p>
          <a:p>
            <a:pPr marL="0" indent="0" algn="just">
              <a:buNone/>
            </a:pPr>
            <a:r>
              <a:rPr lang="ar-IQ" dirty="0" smtClean="0"/>
              <a:t>4- يستغرق كل برنامج (2-3) اشهر</a:t>
            </a:r>
          </a:p>
          <a:p>
            <a:pPr algn="just"/>
            <a:endParaRPr lang="ar-IQ" dirty="0" smtClean="0"/>
          </a:p>
          <a:p>
            <a:endParaRPr lang="ar-IQ" dirty="0"/>
          </a:p>
        </p:txBody>
      </p:sp>
    </p:spTree>
    <p:extLst>
      <p:ext uri="{BB962C8B-B14F-4D97-AF65-F5344CB8AC3E}">
        <p14:creationId xmlns:p14="http://schemas.microsoft.com/office/powerpoint/2010/main" val="3580360414"/>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207</Words>
  <Application>Microsoft Office PowerPoint</Application>
  <PresentationFormat>عرض على الشاشة (3:4)‏</PresentationFormat>
  <Paragraphs>8</Paragraphs>
  <Slides>3</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3</vt:i4>
      </vt:variant>
    </vt:vector>
  </HeadingPairs>
  <TitlesOfParts>
    <vt:vector size="7" baseType="lpstr">
      <vt:lpstr>Arial</vt:lpstr>
      <vt:lpstr>Calibri</vt:lpstr>
      <vt:lpstr>Times New Roman</vt:lpstr>
      <vt:lpstr>نسق Office</vt:lpstr>
      <vt:lpstr>المحاضرة الرابعة البرامج البنائية</vt:lpstr>
      <vt:lpstr>عرض تقديمي في PowerPoint</vt:lpstr>
      <vt:lpstr>عرض تقديمي في PowerPoint</vt:lpstr>
    </vt:vector>
  </TitlesOfParts>
  <Company>Future For Computer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الرابعة البرامج البنائية</dc:title>
  <dc:creator>Future</dc:creator>
  <cp:lastModifiedBy>mustafa</cp:lastModifiedBy>
  <cp:revision>13</cp:revision>
  <dcterms:created xsi:type="dcterms:W3CDTF">2018-12-13T13:35:07Z</dcterms:created>
  <dcterms:modified xsi:type="dcterms:W3CDTF">2018-12-13T16:35:09Z</dcterms:modified>
</cp:coreProperties>
</file>